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smtClean="0"/>
              <a:t>Section 6.2 </a:t>
            </a:r>
            <a:r>
              <a:rPr lang="en-CA"/>
              <a:t>Spheres volumes and surface areas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481d4bd8fdcad33681b94c2150fec594f4c7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17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Section 6.2 Spheres volumes and surface areas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7</cp:revision>
  <dcterms:created xsi:type="dcterms:W3CDTF">2011-06-27T16:11:13Z</dcterms:created>
  <dcterms:modified xsi:type="dcterms:W3CDTF">2011-06-27T16:59:14Z</dcterms:modified>
</cp:coreProperties>
</file>